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bn05RUYBZJ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B92627-FA24-E78A-E35B-B8C52CC34394}"/>
              </a:ext>
            </a:extLst>
          </p:cNvPr>
          <p:cNvSpPr txBox="1"/>
          <p:nvPr/>
        </p:nvSpPr>
        <p:spPr>
          <a:xfrm>
            <a:off x="2701991" y="1045626"/>
            <a:ext cx="6097554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r>
              <a:rPr lang="ar-AE" sz="2000" b="1" dirty="0"/>
              <a:t> فيديو جرس الانذار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F22577-07AF-EDE8-8A9E-D35A77B50F22}"/>
              </a:ext>
            </a:extLst>
          </p:cNvPr>
          <p:cNvSpPr txBox="1"/>
          <p:nvPr/>
        </p:nvSpPr>
        <p:spPr>
          <a:xfrm>
            <a:off x="3047223" y="5687008"/>
            <a:ext cx="609755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https://www.youtube.com/watch?v=bn05RUYBZJ4</a:t>
            </a:r>
            <a:r>
              <a:rPr lang="ar-AE" dirty="0"/>
              <a:t>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7B659D-8F43-3B37-C58F-1EBA6D978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233" y="1937981"/>
            <a:ext cx="4200159" cy="367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5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11</cp:revision>
  <dcterms:created xsi:type="dcterms:W3CDTF">2023-06-12T08:37:42Z</dcterms:created>
  <dcterms:modified xsi:type="dcterms:W3CDTF">2023-10-01T14:39:42Z</dcterms:modified>
</cp:coreProperties>
</file>